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Medium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jPxFeHeYBQAL4iRHZoxn9oise6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Medium-regular.fntdata"/><Relationship Id="rId16" Type="http://schemas.openxmlformats.org/officeDocument/2006/relationships/font" Target="fonts/Montserrat-boldItalic.fntdata"/><Relationship Id="rId19" Type="http://schemas.openxmlformats.org/officeDocument/2006/relationships/font" Target="fonts/MontserratMedium-italic.fntdata"/><Relationship Id="rId18" Type="http://schemas.openxmlformats.org/officeDocument/2006/relationships/font" Target="fonts/Montserrat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0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7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7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7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7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8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8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8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8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8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8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9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9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9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9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9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31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1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31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1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31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1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31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1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1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1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32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2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3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3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3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3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3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3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8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8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9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41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41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2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2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2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12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3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4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6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6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6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7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7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7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7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7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7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8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8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abeljs.io/" TargetMode="External"/><Relationship Id="rId4" Type="http://schemas.openxmlformats.org/officeDocument/2006/relationships/hyperlink" Target="https://github.com/facebook/create-react-ap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to JSX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>
            <p:ph idx="1" type="body"/>
          </p:nvPr>
        </p:nvSpPr>
        <p:spPr>
          <a:xfrm>
            <a:off x="407200" y="1253725"/>
            <a:ext cx="5477700" cy="3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JSX is 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is the React.createElement Function?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Agenda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407200" y="1253725"/>
            <a:ext cx="5477700" cy="3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Char char="●"/>
            </a:pPr>
            <a:r>
              <a:rPr lang="en" sz="15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JSX is a JavaScript Extension Syntax Used in React to easily write HTML and JavaScript together.</a:t>
            </a:r>
            <a:endParaRPr sz="15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Char char="●"/>
            </a:pPr>
            <a:r>
              <a:rPr lang="en" sz="15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Const jsx =  &lt;h1&gt; This is JSX &lt;/h1&gt;</a:t>
            </a:r>
            <a:endParaRPr sz="15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Char char="●"/>
            </a:pPr>
            <a:r>
              <a:rPr lang="en" sz="15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it's not valid JavaScript code.</a:t>
            </a:r>
            <a:endParaRPr sz="15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Char char="●"/>
            </a:pPr>
            <a:r>
              <a:rPr lang="en" sz="15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we use a tool like </a:t>
            </a:r>
            <a:r>
              <a:rPr lang="en" sz="1500">
                <a:solidFill>
                  <a:schemeClr val="hlink"/>
                </a:solidFill>
                <a:highlight>
                  <a:schemeClr val="dk1"/>
                </a:highlight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Babel</a:t>
            </a:r>
            <a:r>
              <a:rPr lang="en" sz="15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which is a JavaScript compiler/transpiler.</a:t>
            </a:r>
            <a:endParaRPr sz="15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2500"/>
              </a:spcAft>
              <a:buSzPts val="1500"/>
              <a:buFont typeface="Montserrat Medium"/>
              <a:buChar char="●"/>
            </a:pPr>
            <a:r>
              <a:rPr lang="en" sz="15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we can use </a:t>
            </a:r>
            <a:r>
              <a:rPr lang="en" sz="1500">
                <a:solidFill>
                  <a:schemeClr val="hlink"/>
                </a:solidFill>
                <a:highlight>
                  <a:schemeClr val="dk1"/>
                </a:highlight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create-react-app</a:t>
            </a:r>
            <a:r>
              <a:rPr lang="en" sz="15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which internally uses Babel for the JSX to JavaScript conversion.</a:t>
            </a:r>
            <a:endParaRPr/>
          </a:p>
        </p:txBody>
      </p:sp>
      <p:sp>
        <p:nvSpPr>
          <p:cNvPr id="174" name="Google Shape;174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What jsx is?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332175" y="1214600"/>
            <a:ext cx="6461400" cy="3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Every JSX is converted to the React.createElement function call that the browser understands.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React.createElement(type, [props], [...children])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4"/>
          <p:cNvSpPr txBox="1"/>
          <p:nvPr>
            <p:ph type="title"/>
          </p:nvPr>
        </p:nvSpPr>
        <p:spPr>
          <a:xfrm>
            <a:off x="543850" y="445025"/>
            <a:ext cx="5735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React.createElement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>
            <p:ph idx="1" type="body"/>
          </p:nvPr>
        </p:nvSpPr>
        <p:spPr>
          <a:xfrm>
            <a:off x="257175" y="1135850"/>
            <a:ext cx="60006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Type can be an HTML tag like h1, div or it can be a React component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props are the attributes you want the element to have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children contain other HTML tags or can be a component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{   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type: 'h1',   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props: {     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children: 'This is JSX'   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}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" name="Google Shape;186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React.createElement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>
            <p:ph idx="1" type="body"/>
          </p:nvPr>
        </p:nvSpPr>
        <p:spPr>
          <a:xfrm>
            <a:off x="407200" y="1017975"/>
            <a:ext cx="5477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&lt;h1 id="jsx"&gt;This is JSX&lt;/h1&gt;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Char char="●"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React.createElement("h1", { id: "jsx" }, "This is JSX");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{ 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type: 'h1', 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props: { 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id: ‘JSX’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children: 'This is JSX'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} 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7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>
            <p:ph idx="1" type="body"/>
          </p:nvPr>
        </p:nvSpPr>
        <p:spPr>
          <a:xfrm>
            <a:off x="653650" y="1307300"/>
            <a:ext cx="52314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class JSXDemo extends React.Component {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render() {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const jsx = &lt;h1 id = “ jsx” &gt;Dhoni&lt;/h1&gt;;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console.log(jsx);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    return jsx;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  }</a:t>
            </a:r>
            <a:endParaRPr sz="16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6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}</a:t>
            </a:r>
            <a:endParaRPr sz="17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7"/>
          <p:cNvSpPr txBox="1"/>
          <p:nvPr>
            <p:ph type="title"/>
          </p:nvPr>
        </p:nvSpPr>
        <p:spPr>
          <a:xfrm>
            <a:off x="653650" y="445025"/>
            <a:ext cx="6020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1000"/>
              </a:spcAft>
              <a:buSzPts val="2400"/>
              <a:buNone/>
            </a:pPr>
            <a:r>
              <a:rPr lang="en" sz="1700">
                <a:solidFill>
                  <a:schemeClr val="lt2"/>
                </a:solidFill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Convert the following code  in object representation.</a:t>
            </a:r>
            <a:endParaRPr sz="2800">
              <a:solidFill>
                <a:schemeClr val="lt2"/>
              </a:solidFill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